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Развитие чувства ритма у дошкольников.</a:t>
            </a:r>
            <a:endParaRPr lang="ru-RU" dirty="0"/>
          </a:p>
        </p:txBody>
      </p:sp>
      <p:pic>
        <p:nvPicPr>
          <p:cNvPr id="4" name="Объект 3" descr="https://documents.infourok.ru/62b34e57-3f27-4094-a53c-19d7abcf6acd/0/image00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87" y="2132856"/>
            <a:ext cx="4038377" cy="2768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7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442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Ритм</a:t>
            </a:r>
            <a:r>
              <a:rPr lang="ru-RU" sz="2400" dirty="0"/>
              <a:t> – </a:t>
            </a:r>
            <a:r>
              <a:rPr lang="ru-RU" sz="2400" dirty="0" smtClean="0"/>
              <a:t>это</a:t>
            </a:r>
            <a:r>
              <a:rPr lang="ru-RU" sz="2400" dirty="0"/>
              <a:t> одно из выразительных средств в музыке, с помощью которого передается ее </a:t>
            </a:r>
            <a:r>
              <a:rPr lang="ru-RU" sz="2400" dirty="0" smtClean="0"/>
              <a:t>содержание, это </a:t>
            </a:r>
            <a:r>
              <a:rPr lang="ru-RU" sz="2400" dirty="0"/>
              <a:t>чередование долгих и коротких </a:t>
            </a:r>
            <a:r>
              <a:rPr lang="ru-RU" sz="2400" dirty="0" smtClean="0"/>
              <a:t>длительностей (мерное или прерывистое). </a:t>
            </a:r>
            <a:r>
              <a:rPr lang="ru-RU" sz="2400" dirty="0"/>
              <a:t> Постучав карандашом о стол, можно показать равномерный медленный ритм. Затем, ускорив стук, то есть сократив промежутки между стуком, покажем быстрый ритм. Можно показать и неравномерный ритм, выстукивая какую-то мелодию и напевая при этом.</a:t>
            </a:r>
          </a:p>
          <a:p>
            <a:r>
              <a:rPr lang="ru-RU" sz="2400" b="1" dirty="0" smtClean="0"/>
              <a:t>Чувство </a:t>
            </a:r>
            <a:r>
              <a:rPr lang="ru-RU" sz="2400" b="1" dirty="0"/>
              <a:t>ритма </a:t>
            </a:r>
            <a:r>
              <a:rPr lang="ru-RU" sz="2400" dirty="0"/>
              <a:t>– это способность активно переживать музыку, чувствовать эмоциональную выразительность музыкального ритма и точно его </a:t>
            </a:r>
            <a:r>
              <a:rPr lang="ru-RU" sz="2400" dirty="0" smtClean="0"/>
              <a:t>воспроизводить. </a:t>
            </a:r>
            <a:r>
              <a:rPr lang="ru-RU" sz="2400" dirty="0"/>
              <a:t>Ритм, который музыка диктует головному мозгу, снимает нервное напряжение.</a:t>
            </a:r>
          </a:p>
          <a:p>
            <a:r>
              <a:rPr lang="ru-RU" sz="2400" i="1" dirty="0" smtClean="0"/>
              <a:t>Чувство </a:t>
            </a:r>
            <a:r>
              <a:rPr lang="ru-RU" sz="2400" i="1" dirty="0"/>
              <a:t>ритма врожденное </a:t>
            </a:r>
            <a:r>
              <a:rPr lang="ru-RU" sz="2400" dirty="0"/>
              <a:t>и одно из тех, которое наиболее трудно воспитать в </a:t>
            </a:r>
            <a:r>
              <a:rPr lang="ru-RU" sz="2400" dirty="0" smtClean="0"/>
              <a:t>человеке.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365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Педагогами и психологами установлено, что плохое восприятие ритмической структуры звуковой среды резко тормозит формирование экспрессивной речи в раннем возрасте. Если чувство ритма несовершенно, то замедляется становление развёрнутой (слитной) речи, она невыразительна и слабо интонирована; дошкольник говорит примитивно, используя короткие отрывочные высказывания. Что в дальнейшем ограничивает не только сферу интеллектуальной деятельности, но и общение со сверстниками. Поэтому работа по развитию ритма начинается с самого раннего возраста.</a:t>
            </a:r>
          </a:p>
          <a:p>
            <a:r>
              <a:rPr lang="ru-RU" sz="2400" dirty="0"/>
              <a:t>Воспитание ритмического чувства осуществляется по принципу «от простого – к сложному» в </a:t>
            </a:r>
            <a:r>
              <a:rPr lang="ru-RU" sz="2400" b="1" dirty="0"/>
              <a:t>2 этапа</a:t>
            </a:r>
            <a:r>
              <a:rPr lang="ru-RU" sz="2400" dirty="0"/>
              <a:t>:</a:t>
            </a:r>
          </a:p>
          <a:p>
            <a:r>
              <a:rPr lang="ru-RU" sz="2400" dirty="0"/>
              <a:t>1. На невербальном материале от простого ритма до сложного с паузами и изменением громкости.</a:t>
            </a:r>
          </a:p>
          <a:p>
            <a:r>
              <a:rPr lang="ru-RU" sz="2400" dirty="0"/>
              <a:t>2. На вербальном </a:t>
            </a:r>
            <a:r>
              <a:rPr lang="ru-RU" sz="2400" dirty="0" smtClean="0"/>
              <a:t>материале.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0862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04664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Игры на развитие чувства ритма </a:t>
            </a:r>
            <a:r>
              <a:rPr lang="ru-RU" sz="2400" dirty="0"/>
              <a:t>создают необходимую базу для развития фонематического восприятия, развивают правильное ровное дыхание, способствуют формированию правильной слоговой структуры, подготавливают ребенка к работе над ударением и интонационной выразительностью речи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работе с детьми используются следующие </a:t>
            </a:r>
            <a:r>
              <a:rPr lang="ru-RU" sz="2400" b="1" dirty="0"/>
              <a:t>методы и приёмы развития чувства ритма</a:t>
            </a:r>
            <a:r>
              <a:rPr lang="ru-RU" sz="2400" dirty="0"/>
              <a:t>:</a:t>
            </a:r>
          </a:p>
          <a:p>
            <a:r>
              <a:rPr lang="ru-RU" sz="2400" dirty="0"/>
              <a:t>1. </a:t>
            </a:r>
            <a:r>
              <a:rPr lang="ru-RU" sz="2400" b="1" dirty="0"/>
              <a:t>Ритмические игры по принципу </a:t>
            </a:r>
            <a:r>
              <a:rPr lang="ru-RU" sz="2400" i="1" dirty="0"/>
              <a:t>«Эхо»</a:t>
            </a:r>
            <a:r>
              <a:rPr lang="ru-RU" sz="2400" dirty="0"/>
              <a:t>.</a:t>
            </a:r>
          </a:p>
          <a:p>
            <a:r>
              <a:rPr lang="ru-RU" sz="2400" dirty="0"/>
              <a:t>Повторение ритмического рисунка за взрослым по подражанию.</a:t>
            </a:r>
          </a:p>
          <a:p>
            <a:r>
              <a:rPr lang="ru-RU" sz="2400" dirty="0"/>
              <a:t>Выполнение ритма по зрительному образцу;</a:t>
            </a:r>
          </a:p>
          <a:p>
            <a:r>
              <a:rPr lang="ru-RU" sz="2400" dirty="0"/>
              <a:t>Выполнение ритма по словесной инструкции.</a:t>
            </a:r>
          </a:p>
          <a:p>
            <a:r>
              <a:rPr lang="ru-RU" sz="2400" dirty="0" smtClean="0"/>
              <a:t>Звучащие </a:t>
            </a:r>
            <a:r>
              <a:rPr lang="ru-RU" sz="2400" dirty="0"/>
              <a:t>жесты – это </a:t>
            </a:r>
            <a:r>
              <a:rPr lang="ru-RU" sz="2400" b="1" dirty="0"/>
              <a:t>ритмическая</a:t>
            </a:r>
            <a:r>
              <a:rPr lang="ru-RU" sz="2400" dirty="0"/>
              <a:t> игра звуками своего тела, </a:t>
            </a:r>
            <a:r>
              <a:rPr lang="ru-RU" sz="2400" u="sng" dirty="0"/>
              <a:t>игра на его поверхности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1917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191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Развитие чувства ритма у дошкольников.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чувства ритма у дошкольников.</dc:title>
  <dc:creator>user</dc:creator>
  <cp:lastModifiedBy>user</cp:lastModifiedBy>
  <cp:revision>2</cp:revision>
  <dcterms:created xsi:type="dcterms:W3CDTF">2008-02-18T22:37:10Z</dcterms:created>
  <dcterms:modified xsi:type="dcterms:W3CDTF">2008-02-18T23:21:17Z</dcterms:modified>
</cp:coreProperties>
</file>