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75" r:id="rId4"/>
    <p:sldId id="282" r:id="rId5"/>
    <p:sldId id="257" r:id="rId6"/>
    <p:sldId id="258" r:id="rId7"/>
    <p:sldId id="259" r:id="rId8"/>
    <p:sldId id="271" r:id="rId9"/>
    <p:sldId id="261" r:id="rId10"/>
    <p:sldId id="262" r:id="rId11"/>
    <p:sldId id="263" r:id="rId12"/>
    <p:sldId id="264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056784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дошкольников обучению грамоте посредством парциальной программы «Обучение грамоте детей  дошкольного	возраста»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Нищевой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084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2241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второго периода обучения 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281339"/>
          </a:xfrm>
          <a:ln>
            <a:noFill/>
          </a:ln>
        </p:spPr>
        <p:txBody>
          <a:bodyPr>
            <a:normAutofit fontScale="92500"/>
          </a:bodyPr>
          <a:lstStyle/>
          <a:p>
            <a:pPr indent="342900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фонематических процессов, навыков звукового и слогового анализа и синтеза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формирование понятий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«звонкий согласный звук», «глухой согласный звук», «мягкий согласный звук», «твердый согласный звук»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формирование навыков слогового анализа и синтеза коротких слов, закрепление понятия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«слог»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умения оперирования им. </a:t>
            </a:r>
          </a:p>
          <a:p>
            <a:pPr indent="342900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Обучение грамоте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знакомство со следующими буквами в закрепленном порядке Б,Д,Г,Ф,В,Х,Ы,С,З,Ш,Ж,Э, чтение слогов с изученными буквами, осознанное чтение слов и предложений, знакомство с правописанием.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71095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третьего  периода обучения 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 indent="342900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фонематических процессов, навыков звукового и слогового анализа и синтеза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знакомство с новыми звуками, формирование умения выделять эти звуки на фоне слова, совершенствование навыков звукового анализа и синтеза слов, закрепление навыка слогового анализа и синтеза слов. </a:t>
            </a:r>
          </a:p>
          <a:p>
            <a:pPr indent="342900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Обучение грамоте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знакомство с новыми буквами Й,Е,Е,Ю,Я,Ц,Щ,Л,Р,Ь,Ъ, осознанное чтение слов, предложений, текстов, закрепление правил правописания и знакомство с новыми, формирование навыка разгадывания ребусов, кроссвордов, чтение изографов.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6389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занятий по программе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91264" cy="36332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Средняя группа: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16 занятий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год, один раз в две недели (чередуется с развитием речи),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Старшая группа: 21 занятие в год,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один раз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неделю.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Подготовительная к школе группа: 18 занятий в год, один раз в неделю.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umna.ru/image/cache/catalog/products/1795257-900x9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58787"/>
            <a:ext cx="5940425" cy="594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54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ctuall.ru/upload/iblock/a70/5c27hjev7x51xuljdobshdrov7qudi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24847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2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defin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57807"/>
            <a:ext cx="4752528" cy="583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3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NiAX7ULJjwU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124744"/>
            <a:ext cx="6354589" cy="3974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72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kniga.ru/media/product/04/KA-004885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395412"/>
            <a:ext cx="5940425" cy="406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7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Нищева</a:t>
            </a:r>
            <a:r>
              <a:rPr lang="ru-RU" b="1" dirty="0"/>
              <a:t> Наталия Валентиновна</a:t>
            </a:r>
            <a:r>
              <a:rPr lang="ru-RU" dirty="0"/>
              <a:t> </a:t>
            </a:r>
          </a:p>
        </p:txBody>
      </p:sp>
      <p:pic>
        <p:nvPicPr>
          <p:cNvPr id="3" name="Рисунок 2" descr="https://i.ytimg.com/vi/tB5mY-eno1c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128791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46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Нищева</a:t>
            </a:r>
            <a:r>
              <a:rPr lang="ru-RU" sz="2400" b="1" dirty="0"/>
              <a:t> Наталия Валентиновна</a:t>
            </a:r>
            <a:r>
              <a:rPr lang="ru-RU" sz="2400" dirty="0"/>
              <a:t> — известный петербургский логопед, методист, отличник народного образования.</a:t>
            </a:r>
          </a:p>
          <a:p>
            <a:r>
              <a:rPr lang="ru-RU" sz="2400" dirty="0"/>
              <a:t>Она является автором «Комплексной образовательной программы дошкольного образования для детей с тяжелыми нарушениями речи с 3 до 7 лет» и более 150 методических пособий.</a:t>
            </a:r>
          </a:p>
          <a:p>
            <a:r>
              <a:rPr lang="ru-RU" sz="2400" dirty="0"/>
              <a:t>Наталия Валентиновна — старший преподаватель кафедры логопедии Института специальной педагогики и психологии.</a:t>
            </a:r>
          </a:p>
          <a:p>
            <a:r>
              <a:rPr lang="ru-RU" sz="2400" dirty="0"/>
              <a:t>Она также осуществляет руководство журналом «Дошкольная педагогика», являясь его </a:t>
            </a:r>
            <a:r>
              <a:rPr lang="ru-RU" sz="2400" dirty="0" smtClean="0"/>
              <a:t>шеф-редактором.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602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Высказывания.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/>
              <a:t>Ребенок с развитой речью лучше понимает смысл задания и находит выход из самого затруднительного положения.</a:t>
            </a:r>
          </a:p>
          <a:p>
            <a:r>
              <a:rPr lang="ru-RU" dirty="0" smtClean="0"/>
              <a:t>Речь – это та телега, на которой едет мышление. Нет речи – нет мышления!</a:t>
            </a:r>
          </a:p>
          <a:p>
            <a:r>
              <a:rPr lang="ru-RU" dirty="0" smtClean="0"/>
              <a:t>Если мы будем делать простые вещи и в нужное время, то «телега» нашего ребенка будет не хуже мерседеса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97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1540" y="764704"/>
            <a:ext cx="8280920" cy="5472608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ФГОС ДО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речью как средством общения и культуры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активного словаря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связной, грамматически правильной диалогической и монологической речи;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речевого творчества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звуковой и интонационной культуры речи, фонематического слуха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звуковой  аналитико-синтетической  активности как предпосылки обучения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340768"/>
            <a:ext cx="4906888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Периоды обучения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грамоте</a:t>
            </a: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период  делится на два блока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Второй период также имеет два блока: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Третий период делится на два блока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47226" r="63101" b="16408"/>
          <a:stretch/>
        </p:blipFill>
        <p:spPr bwMode="auto">
          <a:xfrm>
            <a:off x="323528" y="1484784"/>
            <a:ext cx="3300367" cy="47525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12776"/>
            <a:ext cx="4042792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предлагает следующую последовательность изучения букв: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У О И Т П Н М К Б Д Г Ф В Х Ы С З Ш Ж Э Й Е Ё Ю Я Ц Ч Щ Л Р Ь Ъ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t="47226" r="63101" b="16408"/>
          <a:stretch/>
        </p:blipFill>
        <p:spPr bwMode="auto">
          <a:xfrm>
            <a:off x="323528" y="1412776"/>
            <a:ext cx="3450384" cy="49685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добукварного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периода: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Развитие зрительного и слухового внимания и восприятия, мышления, памяти;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Формирование навыков ориентировки в схеме собственного тела, на плоскости, в пространстве;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Развитие навыков общения и связной речи; формирование умения вести диалог и связно излагать свои мысли;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Развитие фонематических процессов: восприятия, представлений;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Формирование понятий –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звук, гласный звук, согласный звук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и умения оперировать этими понятиями;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Формирование понятий –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слог, слово, предложение.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первого периода обучения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20000"/>
          </a:bodyPr>
          <a:lstStyle/>
          <a:p>
            <a:pPr indent="342900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фонематических процессов, навыков звукового и слогового анализа и синтеза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- воспитание внимания к звуковой стороне речи; формирование умений различать гласные звуки, согласные звуки раннего онтогенеза, различать слова, сходные по звучанию, различать гласные и согласные звуки, выделять гласные из ряда звуков, выполнять анализ и синтез слияний гласных, выделять начальные ударные гласные, выделять согласные и т.д. </a:t>
            </a:r>
          </a:p>
          <a:p>
            <a:pPr indent="3429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Обучение грамоте: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понятия «буква» и его отличия от «звука», знакомство с буквами А,У,О,И,Т,П,Н,М,К составление и чтение слияний гласных, закрытых и открытых слогов и слов с пройденными буквами, осознанное чтение коротких слов. </a:t>
            </a:r>
          </a:p>
          <a:p>
            <a:pPr indent="342900"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622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Нищева Наталия Валентиновна </vt:lpstr>
      <vt:lpstr>Презентация PowerPoint</vt:lpstr>
      <vt:lpstr>Высказывания.</vt:lpstr>
      <vt:lpstr>Презентация PowerPoint</vt:lpstr>
      <vt:lpstr>Презентация PowerPoint</vt:lpstr>
      <vt:lpstr>Презентация PowerPoint</vt:lpstr>
      <vt:lpstr>Задачи  добукварного периода: </vt:lpstr>
      <vt:lpstr>Задачи первого периода обучения</vt:lpstr>
      <vt:lpstr>Задачи второго периода обучения : </vt:lpstr>
      <vt:lpstr>Задачи третьего  периода обучения : </vt:lpstr>
      <vt:lpstr>Периодичность занятий по программе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Парциальная программа «Обучение грамоте» Н.В. Нищевой </dc:title>
  <dc:creator>Воспетатиль Рыбакова</dc:creator>
  <cp:lastModifiedBy>user</cp:lastModifiedBy>
  <cp:revision>30</cp:revision>
  <dcterms:created xsi:type="dcterms:W3CDTF">2017-11-26T06:44:51Z</dcterms:created>
  <dcterms:modified xsi:type="dcterms:W3CDTF">2008-02-18T23:43:36Z</dcterms:modified>
</cp:coreProperties>
</file>