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0" r:id="rId3"/>
    <p:sldId id="258" r:id="rId4"/>
    <p:sldId id="259" r:id="rId5"/>
    <p:sldId id="257" r:id="rId6"/>
    <p:sldId id="261" r:id="rId7"/>
    <p:sldId id="286" r:id="rId8"/>
    <p:sldId id="262" r:id="rId9"/>
    <p:sldId id="264" r:id="rId10"/>
    <p:sldId id="265" r:id="rId11"/>
    <p:sldId id="266" r:id="rId12"/>
    <p:sldId id="268" r:id="rId13"/>
    <p:sldId id="273" r:id="rId1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620" autoAdjust="0"/>
  </p:normalViewPr>
  <p:slideViewPr>
    <p:cSldViewPr>
      <p:cViewPr varScale="1">
        <p:scale>
          <a:sx n="32" d="100"/>
          <a:sy n="32" d="100"/>
        </p:scale>
        <p:origin x="16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5400" dirty="0" smtClean="0"/>
              <a:t>МАСТЕР-КЛАСС</a:t>
            </a:r>
            <a:endParaRPr lang="ru-RU" sz="5400" dirty="0"/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940425" cy="3951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483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764704"/>
            <a:ext cx="7776864" cy="4891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60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836712"/>
            <a:ext cx="7272808" cy="4819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739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764704"/>
            <a:ext cx="7344816" cy="4891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674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539552" y="332656"/>
            <a:ext cx="7560840" cy="6048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СПАСИБО</a:t>
            </a:r>
          </a:p>
          <a:p>
            <a:pPr algn="ctr"/>
            <a:r>
              <a:rPr lang="ru-RU" sz="3600" dirty="0" smtClean="0"/>
              <a:t>ЗА</a:t>
            </a:r>
          </a:p>
          <a:p>
            <a:pPr algn="ctr"/>
            <a:r>
              <a:rPr lang="ru-RU" sz="3600" dirty="0" smtClean="0"/>
              <a:t>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1339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620688"/>
            <a:ext cx="7344816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6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548680"/>
            <a:ext cx="7200800" cy="510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73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196752"/>
            <a:ext cx="6912769" cy="4459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34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920879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1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560840" cy="4804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05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836712"/>
            <a:ext cx="6984776" cy="4824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6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548680"/>
            <a:ext cx="7272808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04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980728"/>
            <a:ext cx="7272808" cy="4675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861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МАСТЕР-КЛАСС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Evgeny</cp:lastModifiedBy>
  <cp:revision>31</cp:revision>
  <cp:lastPrinted>2008-02-19T00:09:57Z</cp:lastPrinted>
  <dcterms:created xsi:type="dcterms:W3CDTF">2008-02-18T23:50:10Z</dcterms:created>
  <dcterms:modified xsi:type="dcterms:W3CDTF">2025-10-07T09:43:57Z</dcterms:modified>
</cp:coreProperties>
</file>